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7C63EB-2890-4199-B21C-1A3F5F1073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720F26-3836-4F86-AD92-8A0CB79650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Inflammatory gene expression after subretinal injection of mutant CAPN5 lentiviral vector. Retinas from hCAPN5-R243L-injected mice were compared with the wild-type hCAPN5-injected mouse retinas using real-time quantitative PCR arrays. Four mice were analyzed for each condition. Up-regulation of cytokines such as Il-12b suggests a Th17 differentiation pathway, where Il-10 would have suggested regulatory T-cell (Treg) differentiation but was found unchanged. The transcription factor, Nfatc, was increased in the mutant injected retina. Some genes were down-regulated including Ccl2, Cx3cl1, Csf3 and Socs3. Normalized samples were analyzed in triplicate, and the SEM was on average only 1.1% of the total average Ct values per condition (*P &lt; 0.05, **P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070369-4AFB-410B-B3C1-38CE289A02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2665–2677,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Inflammatory gene expression after subretinal injection of mutant CAPN5 lentiviral vector. Retinas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Inflammatory gene expression after subretinal injection of mutant CAPN5 lentiviral vector. Retinas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2024-04-26T13:46:07Z</dcterms:modified>
</cp:coreProperties>
</file>