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6DA07-748F-4973-8C62-DE1C2E89E2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198AE-2B75-4950-ADF8-BC44F95C1A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49A9E-6E4B-4D20-90BA-81121F565E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2024-04-26T12:31:11Z</dcterms:modified>
</cp:coreProperties>
</file>