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208831-3E19-4854-A0C9-A060253383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1BACBD-D602-4585-9C04-D9D349DE12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 expression in three types of gonad at 40 dpf when sex differentiation was almost completed. (A) Differentiated ovary (outlined by dashed line) with well-developed PO at PG stage. (B) Differentiated testis with different stages of spermatogenic cells. (C) Transforming gonad (outlined by dashed line) with spermatogenic cells as well as undifferentiated or oocyte-like germ cells. (D) RT-PCR analysis for the expression of target genes in the three types of gonad.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2017. Published by Oxford University Press on behalf of Society for the Study of Reproduction. All rights reserved. For permissions, please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290FE8-F04C-491D-A13E-6338B64E14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5/biolreprod.116.14496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Reprod</a:t>
            </a:r>
            <a:r>
              <a:rPr lang="en-US" altLang="en-US" sz="1000">
                <a:solidFill>
                  <a:srgbClr val="333333"/>
                </a:solidFill>
              </a:rPr>
              <a:t>, Volume 96, Issue 2, February 2017, Pages 401–413,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https://doi.org/10.1095/biolreprod.116.144964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Gene expression in three types of gonad at 40 dpf when sex differentiation was almost completed.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Gene expression in three types of gonad at 40 dpf when sex differentiation was almost completed.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2024-04-26T06:53:26Z</dcterms:modified>
</cp:coreProperties>
</file>