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E47D10-C88E-4101-81C2-6EE8244F19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34C508-59E6-49E0-A299-3E06E51D19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Illustration of typical neighbourhood in the definition of (a) D+(S) and (b) D−(S)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2016.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D38806-4226-4B40-A6DC-F57E9ED654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am/hbw0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 J Mechanics Appl Math</a:t>
            </a:r>
            <a:r>
              <a:rPr lang="en-US" altLang="en-US" sz="1000">
                <a:solidFill>
                  <a:srgbClr val="333333"/>
                </a:solidFill>
              </a:rPr>
              <a:t>, Volume 69, Issue 3, August 2016, Pages 281–317,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https://doi.org/10.1093/qjmam/hbw008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Illustration of typical neighbourhood in the definition of (a) D+(S) and (b) D−(S)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Illustration of typical neighbourhood in the definition of (a) D+(S) and (b) D−(S)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2024-05-01T21:51:01Z</dcterms:modified>
</cp:coreProperties>
</file>