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0DD537D-5FC5-472C-B27A-B10BCAB2932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4AD36B-5BD9-4492-B497-28FEB486C9F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LV short-axis echocardiographic images (upper panel) and short-axis M-mode echocardiographic images (lower panel) recorded from a dog before induction of LBBB (pre-LBBB), after 8 weeks of LBBB (LBBB), and after 8 weeks of LBBB+8 weeks of biventricular pacing (LBBB+BVP). Note the LV dilatation and asymmetric hypertrophy after 8 weeks of LBBB and reversal of LV dilatation and asymmetric hypertrophy after 8 weeks of BVP. Short-axis M-mode echocardiographic images illustrating the time delay between the inward movement of the septum and the LV lateral wall. Note the large time delay during LBBB and its restoration during BVP.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European Society of Cardiology 2007.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AD63CDD-C431-45EE-9EC8-5DBD5A5C0E5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m20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28, Issue 17, September 2007, Pages 2148–2155, </a:t>
            </a:r>
            <a:r>
              <a:rPr lang="en-US" altLang="en-US" sz="1000">
                <a:solidFill>
                  <a:srgbClr val="333333"/>
                </a:solidFill>
                <a:hlinkClick r:id="rId3"/>
              </a:rPr>
              <a:t>https://doi.org/10.1093/eurheartj/ehm207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LV short-axis echocardiographic images (upper panel) and short-axis M-mode echocardiographic images (lower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LV short-axis echocardiographic images (upper panel) and short-axis M-mode echocardiographic images (lower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2024-09-19T07:54:15Z</dcterms:modified>
</cp:coreProperties>
</file>