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9EC93-59C0-47C1-BA0F-FFE3AB0835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0D0996-D093-4F7E-AEA6-362F1A6D77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Four-way classification of goods
Source: Ostrom (2009, p. 413).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Press. For permissions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41787-2C97-4A44-B896-1E05DA548B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xrep/grw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Rev Econ Policy</a:t>
            </a:r>
            <a:r>
              <a:rPr lang="en-US" altLang="en-US" sz="1000">
                <a:solidFill>
                  <a:srgbClr val="333333"/>
                </a:solidFill>
              </a:rPr>
              <a:t>, Volume 33, Issue 1, 1 January 2017, Pages 49–65,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https://doi.org/10.1093/oxrep/grw039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Four-way classification of goods
Source: Ostrom (2009, p. 413).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76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Four-way classification of goods
Source: Ostrom (2009, p. 413).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2024-04-26T12:35:29Z</dcterms:modified>
</cp:coreProperties>
</file>