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2EF5F5-79CE-47F8-8F8E-606B2ED3AD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5EC571-1406-47C4-9F86-DDAEE502D9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Most PFC neurons recorded in lesioned animals exhibited ‘up’ and ‘down’ membrane potential states. (A) Representative trace illustrating the spontaneous activity pattern in a neuron recorded from the medial PFC in this animal, exhibiting ‘up’ and ‘down’ membrane potential states. (B) Histogram plotting the proportion of different membrane potential values in the sample from which the tracing was extracted. A clear bimodal distribution is observed, with each mode corresponding to the respective membrane potential state. (C) Neurobiotin staining revealed this cell as a layer V pyramidal neuron, with an apical dendrite extending toward the pial surface (to the top of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D7ACE-36B3-4D98-85C8-C9CB31C498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975–982, </a:t>
            </a:r>
            <a:r>
              <a:rPr lang="en-US" altLang="en-US" sz="1000">
                <a:solidFill>
                  <a:srgbClr val="333333"/>
                </a:solidFill>
                <a:hlinkClick r:id="rId3"/>
              </a:rPr>
              <a:t>https://doi.org/10.1093/cercor/12.9.975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Most PFC neurons recorded in lesioned animals exhibited ‘up’ and ‘down’ membrane potential states.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Most PFC neurons recorded in lesioned animals exhibited ‘up’ and ‘down’ membrane potential states.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2024-04-26T06:42:53Z</dcterms:modified>
</cp:coreProperties>
</file>