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3C450-5014-4A41-B19B-60F55FF93B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19969-7CFA-4601-BB99-7FFA5DB28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location and coverage of TOI: anterior corpus callosum (a.CC), posterior corpus callosum (p.CC), anterior cingulum (a.Cg), posterior cingulum (p.Cg), descending cingulum (d.Cg), uncinate tracts (Unc) and corticospinal tracts (CST).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 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23682-CA68-4DA2-9B3B-6B0D9A91B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2579–2592,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Illustration of location and coverage of TOI: anterior corpus callosum (a.CC), posterior corpus callosum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Illustration of location and coverage of TOI: anterior corpus callosum (a.CC), posterior corpus callosum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2024-04-26T05:14:35Z</dcterms:modified>
</cp:coreProperties>
</file>