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1F3A4D-3DF1-46DD-A102-65BCCD3ABA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24E9A0-9BEA-4CD5-ABEE-0F7A09E28A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Size distribution of US union locals (2014) and (b) distribution of union members by size of union (2014)
Note: Data from Office of Labor-Management Standards.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University of North Carolina at Chapel Hill.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48795D-7137-4A8A-8746-CAD95EE084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Private sector union decline, 2000–2014
Note: Data from Office of Labor-Management Standards (OLMS) and Current Population Survey Outgoing Rotation Groups (CPS).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University of North Carolina at Chapel Hill.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48795D-7137-4A8A-8746-CAD95EE084F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Union officer turnover in election and non-election years
Note: Union officer turnover rate predicted in union fixed-effects model with election and year dummies. Data from Office of Labor-Management Standards, 2000–2014.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University of North Carolina at Chapel Hill.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48795D-7137-4A8A-8746-CAD95EE084F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Union spending in election and non-election years
Note: Union spending predicted in union fixed-effects model with election and year dummies. Data from Office of Labor-Management Standards, 2000–2014.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University of North Carolina at Chapel Hill.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48795D-7137-4A8A-8746-CAD95EE084F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f/sow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sf/sow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sf/sow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sf/sow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Forces</a:t>
            </a:r>
            <a:r>
              <a:rPr lang="en-US" altLang="en-US" sz="1000">
                <a:solidFill>
                  <a:srgbClr val="333333"/>
                </a:solidFill>
              </a:rPr>
              <a:t>, Volume 95, Issue 4, June 2017, Pages 1451–1478,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https://doi.org/10.1093/sf/sow108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(a) Size distribution of US union locals (2014) and (b) distribution of union members by size of union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460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Forces</a:t>
            </a:r>
            <a:r>
              <a:rPr lang="en-US" altLang="en-US" sz="1000">
                <a:solidFill>
                  <a:srgbClr val="333333"/>
                </a:solidFill>
              </a:rPr>
              <a:t>, Volume 95, Issue 4, June 2017, Pages 1451–1478,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https://doi.org/10.1093/sf/sow108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Private sector union decline, 2000–2014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277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Forces</a:t>
            </a:r>
            <a:r>
              <a:rPr lang="en-US" altLang="en-US" sz="1000">
                <a:solidFill>
                  <a:srgbClr val="333333"/>
                </a:solidFill>
              </a:rPr>
              <a:t>, Volume 95, Issue 4, June 2017, Pages 1451–1478,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https://doi.org/10.1093/sf/sow108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Union officer turnover in election and non-election years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328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Forces</a:t>
            </a:r>
            <a:r>
              <a:rPr lang="en-US" altLang="en-US" sz="1000">
                <a:solidFill>
                  <a:srgbClr val="333333"/>
                </a:solidFill>
              </a:rPr>
              <a:t>, Volume 95, Issue 4, June 2017, Pages 1451–1478,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https://doi.org/10.1093/sf/sow108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Union spending in election and non-election years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095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2. (a) Size distribution of US union locals (2014) and (b) distribution of union members by size of union ...</vt:lpstr>
      <vt:lpstr>Figure 1. Private sector union decline, 2000–2014
</vt:lpstr>
      <vt:lpstr>Figure 3. Union officer turnover in election and non-election years
</vt:lpstr>
      <vt:lpstr>Figure 4. Union spending in election and non-election years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2024-05-10T07:31:28Z</dcterms:modified>
</cp:coreProperties>
</file>