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50C82-024B-47EF-B82D-55932ED841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A7C1E-4636-461C-A94C-A3F4AAD4E5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Bcl-2 and Bcl-XL expression in fetal muscle. Immunohistochemical staining of fetal control and spinal muscular atrophy (SMA) muscle. (A, B) There is an intense Bcl-2 signal in the cytoplasm of the control (A) and SMA (B) muscle samples from 12 weeks' gestational age. (C, D) Immunohistochemical staining for Bcl-XL in 15-week fetal muscle. The expression of Bcl-XL is patchy and irregular in controls (C) and SMA (D). Scale bar = 10 μm. (B) Immunoblot of Bcl-2 and Bcl-XL in fetal muscle. The ratios are similar between control (dark gray) and SMA (light gray).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BFB69-15D5-4053-AA02-1970CD6EE4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a10ea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5, May 2009, Pages 474–481,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https://doi.org/10.1097/NEN.0b013e3181a10ea1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Bcl-2 and Bcl-X</a:t>
            </a:r>
            <a:r>
              <a:rPr lang="en-US" altLang="en-US" b="0" baseline="-25000"/>
              <a:t>L</a:t>
            </a:r>
            <a:r>
              <a:rPr lang="en-US" altLang="en-US" b="0"/>
              <a:t> expression in fetal muscle. Immunohistochemical staining of fetal control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Bcl-2 and Bcl-XL expression in fetal muscle. Immunohistochemical staining of fetal control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2024-04-26T00:58:11Z</dcterms:modified>
</cp:coreProperties>
</file>