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037D2-56CC-4C0A-AF7C-A99EA133E6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13F720-6080-4699-92B9-B9D6A5B11F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B9D574-3F86-4048-936C-F849CE4D10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2024-04-26T12:04:27Z</dcterms:modified>
</cp:coreProperties>
</file>