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C704B-7F5F-47A9-9EF0-8C5515A8F6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C1641-F218-4058-8344-78EB621844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71C40-6547-4153-A14E-6B084AC3C0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2024-04-26T15:16:39Z</dcterms:modified>
</cp:coreProperties>
</file>