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9BFB55-436A-41BA-9B1D-1DA1050DB9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7ED833-B0EB-4076-82F7-8326564EF4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Proportion of drug-eluting and bare-metal stents by enrolment year ( P &lt; 0.0001).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3B6E3-5F5C-420E-92D3-EB3733EF6C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6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3, February 2009, Pages 321–329,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https://doi.org/10.1093/eurheartj/ehn604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Proportion of drug-eluting and bare-metal stents by enrolment year ( P &lt; 0.0001).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Proportion of drug-eluting and bare-metal stents by enrolment year ( P &lt; 0.0001).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2024-04-27T04:10:15Z</dcterms:modified>
</cp:coreProperties>
</file>