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EFC83-8B20-4CB4-8220-5AF4446BC3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07DBF-A214-4978-BB24-256683425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B514C-2390-43E7-98AB-13FA497A0D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2024-04-26T11:27:51Z</dcterms:modified>
</cp:coreProperties>
</file>