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7962A-45FD-4E9D-8C00-99633206D4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15568-9A27-4AD9-A6BE-39AC0E0B9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4FB6F-6B09-4DFB-9673-AEC3425D4E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2024-04-26T11:38:10Z</dcterms:modified>
</cp:coreProperties>
</file>