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AC0778B-8E40-48F3-BB9D-AC6EA9AA974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56A5710-5C61-45DB-8FB6-72581E83094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Cutaneous lesions from patients with confirmed Rickettsia parkeri rickettsiosis. Inoculation eschars, representing the site of primary infection following a bite from an R. parkeri–infected tick, are present on the lateral aspect of the palm of patient 5 (A) and on the lower extremities of patient 4 (B–D). These lesions are 0.5–1.5 cm wide, with a central area of ulcerated or scabbed skin surrounded by a halo of erythema (A and B) or petechiae (C). Panel D shows multiple eschars on patient 4. The rash of R. parkeri rickettsiosis, as seen on patients 4 (E) and 5 (F), is a maculopapular or papulovesicular eruption on the trunk and extremities, occasionally involving the palms and soles.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2008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BE5DBB9-298A-4BD4-8E28-5D9AD41119F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59225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47, Issue 9, 1 November 2008, Pages 1188–1196,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https://doi.org/10.1086/592254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Cutaneous lesions from patients with confirmed Rickettsia parkeri rickettsiosis. Inoculation eschars,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 Cutaneous lesions from patients with confirmed Rickettsia parkeri rickettsiosis. Inoculation eschars,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2024-05-10T01:14:16Z</dcterms:modified>
</cp:coreProperties>
</file>