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98E68-7588-4DAE-AAF7-B017442635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DBE9D-C81F-4913-994F-9D09FB0087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CC5AD1-B1BB-47DC-9F28-38A9F5D64A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2024-04-27T03:12:59Z</dcterms:modified>
</cp:coreProperties>
</file>