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B2E88-1897-4F53-B184-FC9CCE47E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3BA45-D41B-458D-8C0A-3AFEA99602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E80A5-143C-496C-9BAA-81A0535B7F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2024-04-26T21:09:43Z</dcterms:modified>
</cp:coreProperties>
</file>