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0F734-3A8F-4668-947E-36CAC15AD3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19685-8F07-4B80-AAAA-F9BCC29F6F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C1C61-7146-4508-B5D5-E1855DB64A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2024-04-26T11:15:22Z</dcterms:modified>
</cp:coreProperties>
</file>