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50B2B7-F1D5-4A57-BD96-9373E095EA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DDECCB-57D6-4EBB-99D2-A91FDF6130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Processing of the MCS lines.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© The Authors Geophysical Journal International © 2012 RAS 2012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EF93B5-E489-48BA-AA51-1CA2060D46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12.05477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190, Issue 1, August 2012, Pages 37–58,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https://doi.org/10.1111/j.1365-246X.2012.05477.x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Processing of the MCS lines.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 Processing of the MCS lines.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2024-04-26T15:35:43Z</dcterms:modified>
</cp:coreProperties>
</file>