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viewProps" Target="viewProps.xml" /><Relationship Id="rId11" Type="http://schemas.openxmlformats.org/officeDocument/2006/relationships/theme" Target="theme/theme1.xml" /><Relationship Id="rId12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tags" Target="tags/tag1.xml" /><Relationship Id="rId9" Type="http://schemas.openxmlformats.org/officeDocument/2006/relationships/presProps" Target="pres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939F89A-FC62-4FF4-BBD8-C4B1EC070CAA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C1591E0-BA79-4DF0-B48B-FF72B20DDAF9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Example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Continued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2015. Published by Oxford University Press. All rights reserved.For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6975E45-9863-4C19-9C9C-23DFD73EA190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Example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(Continued) Arabella, Op. 79 by Richard Strauss © Copyright 1933 by Richard Strauss U.S. Copyright Renewed. Sole Agents for All Countries of the World Except Germany, Italy, Portugal, and the Former Countries of the U.S.S.R. (Excluding Estonia, Latvia &amp; Lithuania): Hawkes &amp; Son (London) Ltd. (a Boosey &amp; Hawkes Company) Reprinted by permission.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2015. Published by Oxford University Press. All rights reserved.For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6975E45-9863-4C19-9C9C-23DFD73EA190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Arabella (Otto Schenk, 1976), timing 19:01.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2015. Published by Oxford University Press. All rights reserved.For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6975E45-9863-4C19-9C9C-23DFD73EA190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Arabella (Otto Schenk, 1976), timing 58:12.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2015. Published by Oxford University Press. All rights reserved.For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6975E45-9863-4C19-9C9C-23DFD73EA190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oq/kbv01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oq/kbv01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oq/kbv01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oq/kbv01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Opera Q</a:t>
            </a:r>
            <a:r>
              <a:rPr lang="en-US" altLang="en-US" sz="1000">
                <a:solidFill>
                  <a:srgbClr val="333333"/>
                </a:solidFill>
              </a:rPr>
              <a:t>, Volume 31, Issue 4, autumn 2015, Pages 199–222,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https://doi.org/10.1093/oq/kbv013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Example 1 </a:t>
            </a:r>
            <a:r>
              <a:rPr lang="en-US" altLang="en-US" b="0"/>
              <a:t>Continued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844800" y="1371600"/>
            <a:ext cx="3455007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Opera Q</a:t>
            </a:r>
            <a:r>
              <a:rPr lang="en-US" altLang="en-US" sz="1000">
                <a:solidFill>
                  <a:srgbClr val="333333"/>
                </a:solidFill>
              </a:rPr>
              <a:t>, Volume 31, Issue 4, autumn 2015, Pages 199–222,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https://doi.org/10.1093/oq/kbv013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Example 1 </a:t>
            </a:r>
            <a:r>
              <a:rPr lang="en-US" altLang="en-US" b="0"/>
              <a:t>(Continued) Arabella, Op. 79 by Richard Strauss © Copyright 1933 by Richard Strauss U.S. Copyright Renewed.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882900" y="1371600"/>
            <a:ext cx="3375934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Opera Q</a:t>
            </a:r>
            <a:r>
              <a:rPr lang="en-US" altLang="en-US" sz="1000">
                <a:solidFill>
                  <a:srgbClr val="333333"/>
                </a:solidFill>
              </a:rPr>
              <a:t>, Volume 31, Issue 4, autumn 2015, Pages 199–222,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https://doi.org/10.1093/oq/kbv013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 </a:t>
            </a:r>
            <a:r>
              <a:rPr lang="en-US" altLang="en-US" b="0"/>
              <a:t>Arabella (Otto Schenk, 1976), timing 19:01.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71475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Opera Q</a:t>
            </a:r>
            <a:r>
              <a:rPr lang="en-US" altLang="en-US" sz="1000">
                <a:solidFill>
                  <a:srgbClr val="333333"/>
                </a:solidFill>
              </a:rPr>
              <a:t>, Volume 31, Issue 4, autumn 2015, Pages 199–222,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https://doi.org/10.1093/oq/kbv013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 </a:t>
            </a:r>
            <a:r>
              <a:rPr lang="en-US" altLang="en-US" b="0"/>
              <a:t>Arabella (Otto Schenk, 1976), timing 58:12.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71475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12</Paragraphs>
  <Slides>4</Slides>
  <Notes>4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baseType="lpstr" size="5">
      <vt:lpstr>13_Office Theme</vt:lpstr>
      <vt:lpstr>Example 1 Continued
</vt:lpstr>
      <vt:lpstr>Example 1 (Continued) Arabella, Op. 79 by Richard Strauss © Copyright 1933 by Richard Strauss U.S. Copyright Renewed. ...</vt:lpstr>
      <vt:lpstr>Figure 1 Arabella (Otto Schenk, 1976), timing 19:01.
</vt:lpstr>
      <vt:lpstr>Figure 2 Arabella (Otto Schenk, 1976), timing 58:12.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2024-04-26T10:04:48Z</dcterms:modified>
</cp:coreProperties>
</file>