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E4AFF-AB21-48B7-ADD9-BA36BD7704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BD259D-8F4C-411F-8BF0-186CB99BF4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6403C-42F2-4F86-9737-68B1531865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2024-04-26T06:40:41Z</dcterms:modified>
</cp:coreProperties>
</file>