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42F9C1-5601-47F9-983E-F6687FA2FC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D7B9A7-70FB-452B-B182-3EEA611CC3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Effects of FA on MM, in children and adults, across all 12 ROIs. Bars indicate correlation r-values, with standard error. (B) Scatter-plots of the relationship between MM and FA, for left UF (which showed an effect across the entire sample of participants) and for left ventral CB (which showed an effect in adults but not in children). In both graphs, adult data are dark gray and data from children are light gray.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F36475-7B83-43A5-8EC0-883B6D1E30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2574–2583, </a:t>
            </a:r>
            <a:r>
              <a:rPr lang="en-US" altLang="en-US" sz="1000">
                <a:solidFill>
                  <a:srgbClr val="333333"/>
                </a:solidFill>
                <a:hlinkClick r:id="rId3"/>
              </a:rPr>
              <a:t>https://doi.org/10.1093/cercor/bhu059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Effects of FA on MM, in children and adults, across all 12 ROIs. Bars indicate correlation r-values,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Effects of FA on MM, in children and adults, across all 12 ROIs. Bars indicate correlation r-values,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2024-04-27T04:46:02Z</dcterms:modified>
</cp:coreProperties>
</file>