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C8576-6104-474E-AAEA-13F15C1A20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72E0B-AFD9-413F-BCAA-C46E059E5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Contents of REPAIRtoire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8B6BB-56DF-451E-BFD4-65A13A8B27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1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D788–D792,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Contents of REPAIRtoire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Contents of REPAIRtoire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2024-04-26T17:50:13Z</dcterms:modified>
</cp:coreProperties>
</file>