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50722-AD0A-4586-8CEF-420D0C54C7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96D86-64CC-4FFF-9727-30A7B307B6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563B4-0159-43FE-AA58-76D131A3CE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2024-04-27T02:41:36Z</dcterms:modified>
</cp:coreProperties>
</file>