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35FB0-6878-45D4-9C5C-99DB90772C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0096A-9EEE-4659-AB95-31B3877A40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Laf317 co-localize with laf331 and malin, and form aggresome upon proteasomal blockade. Laforin isoforms laf317 and laf331 were transiently expressed in COS-7, either separately ( A–D ) or together ( E – J ), and were either treated (B,D, H, I and J ) ) or untreated (A, C, E, F and G) with MG132 for 12 h. Twenty-four hours post-transfection, cells were processed for indirect immunofluorescence staining using appropriate antibodies. Laf317 was also co-expressed with malin to see if they both co-localize ( K – P ). For this, cells were treated either not treated (K, L and M) or treated (N, O and P) with MG132 and processed for indirect immunofluorescence staining. For all the experiments, cells were counterstained with DAPI to reveal nucleus. Arrows indicate aggresomal structures. Scale bar, 10 µm.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0BE5F-D21E-4D35-B8A1-0F736D1F95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19, 1 October 2008, Pages 3010–3020,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Laf317 co-localize with laf331 and malin, and form aggresome upon proteasomal blockade. Laforin isoforms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Laf317 co-localize with laf331 and malin, and form aggresome upon proteasomal blockade. Laforin isoforms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2024-04-26T05:44:53Z</dcterms:modified>
</cp:coreProperties>
</file>