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D9E72-A2A5-4AE8-BC0F-C5A43B64AA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35BF7-AFC9-4F97-AD07-AF1EAF4EEF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the COREQ Checklist. *References [26, 27], †References [6, 28–32], ‡Author and reviewer guidelines provided by BMJ, JAMA, Lancet, Annals of Internal Medicine, NEJM.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168016-826A-4D12-A351-2E4CAE69BC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m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19, Issue 6, December 2007, Pages 349–357,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Development of the COREQ Checklist. *References [26, 27], </a:t>
            </a:r>
            <a:r>
              <a:rPr lang="en-US" altLang="en-US" b="0" baseline="30000"/>
              <a:t>†</a:t>
            </a:r>
            <a:r>
              <a:rPr lang="en-US" altLang="en-US" b="0"/>
              <a:t>References [6, 28–32],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Development of the COREQ Checklist. *References [26, 27], †References [6, 28–32],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2024-04-26T13:50:51Z</dcterms:modified>
</cp:coreProperties>
</file>