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3C4DFF-73A4-40DE-8B75-87C114C4BF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9622A6-1DBA-406C-B8E0-FE43B7214D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9F1AE3-CC5F-46DF-BECA-0E69D3C2B09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2024-04-27T00:49:49Z</dcterms:modified>
</cp:coreProperties>
</file>