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28791D-53ED-4D7D-8260-D5551B3228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1446EC-7F06-4B9E-907F-6EC246FEB2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the facial expressions used to test the effect of the beard on perceptions of attractiveness (A), aggressiveness (B), and social status and perceived age (C) in New Zealand and Samoa.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2E90D-61B1-476C-979A-BA762775212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FACS was used to pose angry facial expressions. Participants were asked to draw their eyebrows medially and down (A), while retaining open eyes and a wrinkled nose (B). Participants were also asked to part their lips while drawing them down and clenching their teeth (C). This combination of movements was repeated in the same participants when clean-shaven and fully bearded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2E90D-61B1-476C-979A-BA762775212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Mean attractiveness scores (±1 SD) made by women for faces posing smiling facial expressions when clean-shaven and bearded. (B) Mean aggressiveness scores (±1 SD) made by men for faces depicting angry facial expressions when clean-shaven and bearded.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2E90D-61B1-476C-979A-BA762775212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Mean social status scores (±1 SD) made by men and women for faces depicting neutral facial expressions when clean-shaven and bearded. (B) Mean perceived age scores (±1 SD) made by men and women for faces depicting neutral facial expressions when clean-shaven and bearded.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International Society for Behavioral Ecology.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2E90D-61B1-476C-979A-BA762775212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r2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r2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eheco/arr2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eheco/arr2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3, May-June 2012, Pages 481–490, </a:t>
            </a:r>
            <a:r>
              <a:rPr lang="en-US" altLang="en-US" sz="1000">
                <a:solidFill>
                  <a:srgbClr val="333333"/>
                </a:solidFill>
                <a:hlinkClick r:id="rId3"/>
              </a:rPr>
              <a:t>https://doi.org/10.1093/beheco/arr214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the facial expressions used to test the effect of the beard on perceptions of attractiveness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51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3, May-June 2012, Pages 481–490, </a:t>
            </a:r>
            <a:r>
              <a:rPr lang="en-US" altLang="en-US" sz="1000">
                <a:solidFill>
                  <a:srgbClr val="333333"/>
                </a:solidFill>
                <a:hlinkClick r:id="rId3"/>
              </a:rPr>
              <a:t>https://doi.org/10.1093/beheco/arr214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FACS was used to pose angry facial expressions. Participants were asked to draw their eyebrows medially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695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3, May-June 2012, Pages 481–490, </a:t>
            </a:r>
            <a:r>
              <a:rPr lang="en-US" altLang="en-US" sz="1000">
                <a:solidFill>
                  <a:srgbClr val="333333"/>
                </a:solidFill>
                <a:hlinkClick r:id="rId3"/>
              </a:rPr>
              <a:t>https://doi.org/10.1093/beheco/arr214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Mean attractiveness scores (±1 SD) made by women for faces posing smiling facial expressions when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18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23, Issue 3, May-June 2012, Pages 481–490, </a:t>
            </a:r>
            <a:r>
              <a:rPr lang="en-US" altLang="en-US" sz="1000">
                <a:solidFill>
                  <a:srgbClr val="333333"/>
                </a:solidFill>
                <a:hlinkClick r:id="rId3"/>
              </a:rPr>
              <a:t>https://doi.org/10.1093/beheco/arr214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Mean social status scores (±1 SD) made by men and women for faces depicting neutral facial expressions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338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Examples of the facial expressions used to test the effect of the beard on perceptions of attractiveness (A), ...</vt:lpstr>
      <vt:lpstr>Figure 2 The FACS was used to pose angry facial expressions. Participants were asked to draw their eyebrows medially ...</vt:lpstr>
      <vt:lpstr>Figure 3 (A) Mean attractiveness scores (±1 SD) made by women for faces posing smiling facial expressions when ...</vt:lpstr>
      <vt:lpstr>Figure 4 (A) Mean social status scores (±1 SD) made by men and women for faces depicting neutral facial expressions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2024-04-26T21:23:18Z</dcterms:modified>
</cp:coreProperties>
</file>