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6DEBE-FB03-4EC2-85AC-808A8F3075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31928-F708-49AA-A85D-DA097A1C40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Seeds were germinated and plants grown for 5 d in continuous light (CL) followed by 2 d of continuous darkness (CD). In vivo sampling was carried out every day for 14 d following the start of induction. In vitro sampling followed the explant of shoot apices to tissue culture media on day 3 following the start of induction; sampling was once per week for 4 weeks equating with days 10, 17, 2, and 31 following the start of induction. A second more intensive sampling of cultures was carried out on days 15–19 following the start of induction.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Journal of Experimental Botany, Vol. 55, No. 406, © Society for Experimental Biology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1C293-E447-49E6-8299-EF9B820FB2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h2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55, Issue 406, October 2004, Pages 2169–2177,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https://doi.org/10.1093/jxb/erh234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Experimental design. Seeds were germinated and plants grown for 5 d in continuous light (CL) followed by 2 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Experimental design. Seeds were germinated and plants grown for 5 d in continuous light (CL) followed by 2 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2024-04-26T05:18:42Z</dcterms:modified>
</cp:coreProperties>
</file>