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4B7F5F-CE94-465C-8BC2-D16952AD14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356EA4-E84A-45F3-94E8-14749644A8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of subject accountability during the trial. R, randomized.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F9D4CE-AC41-4F12-899F-73464455CE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226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33, Issue 7, 1 October 2001, Pages 1015–1021,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https://doi.org/10.1086/322694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Flow diagram of subject accountability during the trial. R, randomized.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Flow diagram of subject accountability during the trial. R, randomized.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2024-04-27T02:17:07Z</dcterms:modified>
</cp:coreProperties>
</file>