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ED651-E99C-4FE4-8EA2-7486EF0695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DA668-A55D-4245-A78B-30EFE99F04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Correlation between the promoted task performance due to self-determined choice (y-axis) and the magnitude of the striatum resilience in the self-determined-choice condition (computed by subtracting the β values in the forced-choice condition from the β value in the self-determined-choice condition in response to failure feedback; x-axis). No significant positive correlation was observed (r = 0.03, P = 0.89), indicating that the striatum may be unrelated to promoted performance and motivation due to self-determined choice. (B) Correlation between the promoted task performance due to self-determined choice (y-axis) and the magnitude of the vmPFC resilience in the self-determined-choice condition (computed by subtracting the β values in the forced-choice condition from the β value in the self-determined-choice condition in response to failure feedback; x-axis). Significant positive correlation was observed (r = 0.40, P &lt; 0.05), indicating that those who showed less activation drop in the self-determined-choice condition in response to failure feedback tended to show enhanced task performance in the self-determined-choice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F8A99-DCCD-41D1-AAB4-6B1E72E9A9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1241–1251,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(A) Correlation between the promoted task performance due to self-determined choice (y-axis)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(A) Correlation between the promoted task performance due to self-determined choice (y-axis)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2024-04-26T05:49:02Z</dcterms:modified>
</cp:coreProperties>
</file>