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BFB5D9-FB7F-4BDD-90D4-EAA9792B22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7F647-A479-4667-B0E0-4A288A8A70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all invasive pneumococcal isolates of serotype 19A with intermediate or full penicillin resistance and nonsusceptibility to ⩾3 antibiotic classes in children &lt;5 years old, Active Bacterial Core Surveillance sites, July 1999–June 2004. Asterisks indicate a 61% increase in the percentage of penicillin-nonsusceptible (intermediate and resistant) strains (P=.008), a 303% increase in the percentage of penicillin-resistant strains (P=.001), and a 159% increase in the percentage of strains nonsusceptible to ⩾3 classes of antibiotics (P=.002). All P values were computed using the Cochrane-Armitage trend test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14FE3-86F2-46F8-BB66-D1526186FC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8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11, 1 December 2005, Pages 1988–1995,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https://doi.org/10.1086/498043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Proportion of all invasive pneumococcal isolates of serotype 19A with intermediate or full penicillin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Proportion of all invasive pneumococcal isolates of serotype 19A with intermediate or full penicillin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2024-04-26T22:50:03Z</dcterms:modified>
</cp:coreProperties>
</file>