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ECA58D-E5DB-4BA2-ACB8-DF67DE9B15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2DCDA3-05C7-4CED-A97B-576EBFB0DB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 recording sites. (A) A photograph of surface of squirrel monkey right hemisphere. Each dot in the vicinity of the lateral end of the central sulcus (CS) shows location of microelectrode penetration that yielded recordings of area 3b/1 RA neuron spike discharge activity evoked by 25-Hz stimulation of the RFcenter in the absence and presence of skin nociceptor afferent drive. LF, lateral fissure. (B) Microphotograph showing entry point (small arrow) and intracortical path (radially oriented track below small arrow) of penetration that yielded extracellular recordings of RA neuron spike discharge activity. Large filled arrow indicates location of boundary between areas 3b and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B079A-5406-4078-826C-173EE74CA8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12, December 2010, Pages 2900–2915, </a:t>
            </a:r>
            <a:r>
              <a:rPr lang="en-US" altLang="en-US" sz="1000">
                <a:solidFill>
                  <a:srgbClr val="333333"/>
                </a:solidFill>
                <a:hlinkClick r:id="rId3"/>
              </a:rPr>
              <a:t>https://doi.org/10.1093/cercor/bhq039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 recording sites. (A) A photograph of surface of squirrel monkey right hemisphere. Each dot in the vicinity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SI recording sites. (A) A photograph of surface of squirrel monkey right hemisphere. Each dot in the vicinity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2024-04-27T00:02:56Z</dcterms:modified>
</cp:coreProperties>
</file>