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108868-CB15-46D6-8F07-4994E2A096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E0484-D539-4FB0-A589-C38B08C155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FA504-EA61-46CA-9989-762EE2E882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2024-04-26T17:59:13Z</dcterms:modified>
</cp:coreProperties>
</file>