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11B75-AFDD-4ED5-AE60-F264722161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4659E-CAED-4817-9467-A0A995B33A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7840F-3D2F-4710-A6C7-0CFCA295AF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2024-04-26T19:58:48Z</dcterms:modified>
</cp:coreProperties>
</file>