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77B97B-9E60-4785-8E7E-F57B0B26CE0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C4A4C9-0625-45E7-A44F-D5B48C37BA8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Differentiation of RNA genes obtained on the basis of physico-chemical properties. Average values of hydrogen bonding energy per bp (kcal/mol), stacking energy per bp (kcal/mol) and solvation energy per bp (kcal/mol), of ∼7.6 million RNA genes comprising ∼7.3 million mRNA (magenta, circle), 255 524 tRNA (cyan, star), 5250 miRNA (green, pentagon), 3747 snRNA (blue, square), 13 997 16S rRNA (brown, diamond), 13 745 23S rRNA (purple, triangle) and 12 907 5S rRNA (orange, cross) genes are shown for 9282 prokaryotic and eukaryotic genomes.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3F8FCA-04BA-40FD-9D0C-2B0EF2D2C8E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Results of two sample t-test for comparing means of each physico-chemical property considered (hydrogen bonding, stacking and solvation energies) for each pair of RNAs. Green represents that the separation in the mean values is statistically significant and red represents that it is statistically insignificant.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63F8FCA-04BA-40FD-9D0C-2B0EF2D2C8E2}"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w123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w1236"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7, 20 April 2017, Page e47, </a:t>
            </a:r>
            <a:r>
              <a:rPr lang="en-US" altLang="en-US" sz="1000">
                <a:solidFill>
                  <a:srgbClr val="333333"/>
                </a:solidFill>
                <a:hlinkClick r:id="rId3"/>
              </a:rPr>
              <a:t>https://doi.org/10.1093/nar/gkw1236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Differentiation of RNA genes obtained on the basis of physico-chemical properties. Average values of hydrogen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0303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7, 20 April 2017, Page e47, </a:t>
            </a:r>
            <a:r>
              <a:rPr lang="en-US" altLang="en-US" sz="1000">
                <a:solidFill>
                  <a:srgbClr val="333333"/>
                </a:solidFill>
                <a:hlinkClick r:id="rId3"/>
              </a:rPr>
              <a:t>https://doi.org/10.1093/nar/gkw1236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Results of two sample t-test for comparing means of each physico-chemical property considered (hydrogen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80070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Differentiation of RNA genes obtained on the basis of physico-chemical properties. Average values of hydrogen ...</vt:lpstr>
      <vt:lpstr>Figure 2. Results of two sample t-test for comparing means of each physico-chemical property considered (hydrogen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2024-04-26T16:37:30Z</dcterms:modified>
</cp:coreProperties>
</file>