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F8CD74-8BD3-4080-8B0E-28504A44C8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6EA397-7A44-4CF8-9238-D4F7969775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639892-8C4B-49F9-902F-0E44180E7F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2024-04-27T05:10:14Z</dcterms:modified>
</cp:coreProperties>
</file>