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D6DD0-788F-4F9D-B98E-A9090E47BA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376ED-4562-4F8D-8AD3-4A3A949D5B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patterns among others possible for corticothalamic projection from layer 6 to cells of the thalamic reticular nucleus (TRN) and relay cells of the ventral posterior medial nucleus (VPM). (A) Pattern of simple excitation and feed-forward inhibition. (B) More complicated pattern in which activation of a cortical axon can excite some relay cells directly and inhibit others through activation of reticular cells. Further details in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94A83-FDBA-4DB3-9AEC-F6F9394EA2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13–24,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Two patterns among others possible for corticothalamic projection from layer 6 to cells of the thalamic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Two patterns among others possible for corticothalamic projection from layer 6 to cells of the thalamic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2024-04-26T09:46:19Z</dcterms:modified>
</cp:coreProperties>
</file>