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71293D-6EAA-4C25-87E2-0E6448A35F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3EDA5-E62D-4EB4-A1F1-7B5048C8FD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Uses of OntoMaton: (1) open the OntoMaton-enabled Google Spreadsheet template from the online gallery; (2) create a standard Google Spreadsheet and install OntoMaton within that; or (3) as part of the ISA suite, export an Excel template from ISAconfigurator and upload it into Google Spreadsheets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Financial Studies.This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88CC4-97FD-4C60-9190-568D99CC82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s7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4, February 2013, Pages 525–527, </a:t>
            </a:r>
            <a:r>
              <a:rPr lang="en-US" altLang="en-US" sz="1000">
                <a:solidFill>
                  <a:srgbClr val="333333"/>
                </a:solidFill>
                <a:hlinkClick r:id="rId3"/>
              </a:rPr>
              <a:t>https://doi.org/10.1093/bioinformatics/bts718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Uses of OntoMaton: (1) open the OntoMaton-enabled Google Spreadsheet template from the online gallery;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00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Uses of OntoMaton: (1) open the OntoMaton-enabled Google Spreadsheet template from the online gallery;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2024-04-26T03:05:22Z</dcterms:modified>
</cp:coreProperties>
</file>