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D40E4D-E035-44E1-9898-F509FD9B1FC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8F5D9F-D0AB-43E7-9FD7-93BAD69B323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0A8BB2-DD22-48E3-87F0-FD173826106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2024-04-26T13:08:27Z</dcterms:modified>
</cp:coreProperties>
</file>