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6C079F-DA6E-47FD-B9DE-DEA5057CB7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99E18-4860-4603-A18E-523302887D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3CF07F-DC83-449D-B713-14D8DB5AD2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2024-04-26T17:15:20Z</dcterms:modified>
</cp:coreProperties>
</file>