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8A340E-3AEA-45AC-992A-73B6F83DA7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A6D8D9-A256-4BCA-B3EC-1B027CA99E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Model of the effect of drug condition on (A) perceived noise pain, (B) personal distress and (C) empathic concern through noise unpleasantness (Experiment 2). Statistics in parentheses indicate the effect of drug condition on empathy measures while controlling for noise unpleasantness.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C20998-9BD9-4E9E-8C3E-999B2179B3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scan/nsw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Soc Cogn Affect Neurosci</a:t>
            </a:r>
            <a:r>
              <a:rPr lang="en-US" altLang="en-US" sz="1000">
                <a:solidFill>
                  <a:srgbClr val="333333"/>
                </a:solidFill>
              </a:rPr>
              <a:t>, Volume 11, Issue 9, September 2016, Pages 1345–1353, </a:t>
            </a:r>
            <a:r>
              <a:rPr lang="en-US" altLang="en-US" sz="1000">
                <a:solidFill>
                  <a:srgbClr val="333333"/>
                </a:solidFill>
                <a:hlinkClick r:id="rId3"/>
              </a:rPr>
              <a:t>https://doi.org/10.1093/scan/nsw057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Model of the effect of drug condition on (A) perceived noise pain, (B) personal distress and (C) empathic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8225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Model of the effect of drug condition on (A) perceived noise pain, (B) personal distress and (C) empathic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2024-04-26T01:05:28Z</dcterms:modified>
</cp:coreProperties>
</file>