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E759E9-7F17-4F6B-A9EC-EDEE27D154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5AED88-0BD0-4C57-816E-45AA1A0695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PFGE patterns of XbaI-digested total DNAs of E. coli isolates harbouring ESBL- or plasmidic cephalosporinase-encoding genes. (a) Lane 1, ladder marker; lanes 2–15, blaCTX-M-14-containing isolates. (b) Lanes 1–4, blaCTX-M-9-containing isolates. (c) Lanes 1 and 2, blaTEM-52-containing isolates. (d) Lane 1, ladder marker; lanes 2 and 3, blaCMY-2-containing isolates.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8BE9D4-2C83-4748-BE46-35A577B12D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i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56, Issue 6, December 2005, Pages 1107–1110,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https://doi.org/10.1093/jac/dki370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PFGE patterns of XbaI-digested total DNAs of E. coli isolates harbouring ESBL- or plasmidic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00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PFGE patterns of XbaI-digested total DNAs of E. coli isolates harbouring ESBL- or plasmidic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2024-04-26T19:59:38Z</dcterms:modified>
</cp:coreProperties>
</file>