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0FA38-3F10-4D16-A90E-6DCCE7DBF8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B72E2-22D2-46C2-9608-1117920137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fMRI ROI Results: (a) M1; (b) BA6; (c) S1 activation during right-hand imagery pre-immobilization (blue bars) and during immobilization (red bars). Error bars denote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12C93-27B1-4A24-B931-FCCAF2EBC2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1072–1080,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fMRI ROI Results: (a) M1; (b) BA6; (c) S1 activation during right-hand imagery pre-immobilization (blue bars)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fMRI ROI Results: (a) M1; (b) BA6; (c) S1 activation during right-hand imagery pre-immobilization (blue bars)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2024-04-27T04:52:50Z</dcterms:modified>
</cp:coreProperties>
</file>