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5D0E0E-BEEF-45BE-801F-34770ABCD4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F2EF29-896B-4EEA-82E2-210D087C9C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171EF1-299D-4984-B500-A2525C0340F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2024-04-26T11:29:45Z</dcterms:modified>
</cp:coreProperties>
</file>