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6C149D-8042-4992-B35C-3633C1465E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04399A-60F0-40CC-B363-1D2FFB2C46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Asymmetry analysis. Plot of first principal component PC1 (62% total variance) versus PC2 (13%). Note that means are (black) and reflected means are (grey) for unilateral cleft lip and alveolus (UCLA) and unilateral cleft lip and palate (UCLP). Groups are separated by PC2. Reference (lower) and target (upper) Cartesian transformation grid indicates the shape variability represented by PC2 scores −0.03 to 0.03,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Orthodontic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8CF51-A2E0-4148-B4DC-9CE6F6F607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o/cjp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32, Issue 5, October 2010, Pages 514–521, </a:t>
            </a:r>
            <a:r>
              <a:rPr lang="en-US" altLang="en-US" sz="1000">
                <a:solidFill>
                  <a:srgbClr val="333333"/>
                </a:solidFill>
                <a:hlinkClick r:id="rId3"/>
              </a:rPr>
              <a:t>https://doi.org/10.1093/ejo/cjp140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Asymmetry analysis. Plot of first principal component PC1 (62% total variance) versus PC2 (13%). Note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Asymmetry analysis. Plot of first principal component PC1 (62% total variance) versus PC2 (13%). Note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2024-04-26T05:18:12Z</dcterms:modified>
</cp:coreProperties>
</file>