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D51845-C452-4E87-86C5-4D407CD51C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038A1D-F565-408C-B0B5-BB26E4D0B3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Stephen Mason prepares insect specimens for the Academy of Natural Sciences of Drexel University. Photograph: Isa Betancourt.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the American Institute of Biological Sciences.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0AFD16-C6D6-431B-A402-57FF55C684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sci/biv1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66, Issue 3, 01 March 2016, Pages 196–197,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https://doi.org/10.1093/biosci/biv194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Stephen Mason prepares insect specimens for the Academy of Natural Sciences of Drexel University. Photograph: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Stephen Mason prepares insect specimens for the Academy of Natural Sciences of Drexel University. Photograph: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2024-04-26T21:44:46Z</dcterms:modified>
</cp:coreProperties>
</file>