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C9CDDC-5A82-45C8-BDCF-575CEDDCB3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C957A7-93C6-492B-B033-1A95FA27B5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23DA67-6520-4DC6-94C1-A647AF1900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2024-04-26T07:09:06Z</dcterms:modified>
</cp:coreProperties>
</file>