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1C1EF-B9FA-4294-A678-484421686D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7732E-9AB3-4680-AD7D-5DE83A17D4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784A0-74FB-4074-A3B4-789E8FD2C3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2024-04-27T04:35:52Z</dcterms:modified>
</cp:coreProperties>
</file>